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3" r:id="rId11"/>
    <p:sldId id="292" r:id="rId12"/>
    <p:sldId id="269" r:id="rId13"/>
    <p:sldId id="287" r:id="rId14"/>
    <p:sldId id="294" r:id="rId15"/>
    <p:sldId id="286" r:id="rId16"/>
    <p:sldId id="288" r:id="rId17"/>
    <p:sldId id="267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378"/>
    <a:srgbClr val="00D238"/>
    <a:srgbClr val="00D5A5"/>
    <a:srgbClr val="00D480"/>
    <a:srgbClr val="00EEF3"/>
    <a:srgbClr val="B13607"/>
    <a:srgbClr val="FF0035"/>
    <a:srgbClr val="E768B9"/>
    <a:srgbClr val="C2C11E"/>
    <a:srgbClr val="FF9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48" autoAdjust="0"/>
    <p:restoredTop sz="94688"/>
  </p:normalViewPr>
  <p:slideViewPr>
    <p:cSldViewPr snapToGrid="0">
      <p:cViewPr varScale="1">
        <p:scale>
          <a:sx n="114" d="100"/>
          <a:sy n="114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8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/>
              <a:t>Eulena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Paulinella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0" y="479892"/>
            <a:ext cx="10567593" cy="59506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0"/>
            <a:ext cx="10954054" cy="6161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63353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30717" y="2160554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01377" y="2440364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19111" y="2626188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34550" y="1629169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492896" y="1906975"/>
            <a:ext cx="1041654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186543" y="1039444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4458366" y="895865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6504801" y="2781718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   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38850" y="1185661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492896" y="1905552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10051" y="1901793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7762697" y="4103684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720154" y="3240547"/>
            <a:ext cx="1790981" cy="2193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725328" y="3967916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 flipV="1">
            <a:off x="6038850" y="2352225"/>
            <a:ext cx="917902" cy="57747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 flipV="1">
            <a:off x="4029307" y="4245721"/>
            <a:ext cx="1060901" cy="1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2928152" y="3197295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956752" y="2069298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38850" y="2929698"/>
            <a:ext cx="488341" cy="274979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52738" y="946279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567022" y="169392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61470" y="476097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67022" y="41430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341145" y="5433388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207429" y="5155582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209593" y="5644676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226695" y="6105238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42582" y="5922482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341145" y="5975018"/>
            <a:ext cx="885550" cy="408026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5090208" y="3950147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17389" y="1299676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582724" y="4864175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8236675" y="4626300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</p:cNvCxnSpPr>
          <p:nvPr/>
        </p:nvCxnSpPr>
        <p:spPr>
          <a:xfrm>
            <a:off x="7196282" y="5957303"/>
            <a:ext cx="120946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75201" y="5679497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12758" y="1185661"/>
            <a:ext cx="704631" cy="391821"/>
          </a:xfrm>
          <a:prstGeom prst="curvedConnector3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12758" y="766233"/>
            <a:ext cx="748712" cy="419428"/>
          </a:xfrm>
          <a:prstGeom prst="curvedConnector3">
            <a:avLst>
              <a:gd name="adj1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212810" y="2730513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195110" y="3217070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37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Brown 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165331" y="3695314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Microalgae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721978" y="3255415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8954698" y="3516343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775080" y="3980919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8951204" y="3758993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185299" y="4113333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22" name="Curved Connector 121">
            <a:extLst>
              <a:ext uri="{FF2B5EF4-FFF2-40B4-BE49-F238E27FC236}">
                <a16:creationId xmlns:a16="http://schemas.microsoft.com/office/drawing/2014/main" id="{46D6F7D2-687E-424E-625B-D55D9F859A9E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249239" y="1032758"/>
            <a:ext cx="616127" cy="112194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2" name="Curved Connector 131">
            <a:extLst>
              <a:ext uri="{FF2B5EF4-FFF2-40B4-BE49-F238E27FC236}">
                <a16:creationId xmlns:a16="http://schemas.microsoft.com/office/drawing/2014/main" id="{5C2235E1-03F3-CC85-0DB9-D907E98B3826}"/>
              </a:ext>
            </a:extLst>
          </p:cNvPr>
          <p:cNvCxnSpPr>
            <a:cxnSpLocks/>
            <a:stCxn id="129" idx="2"/>
          </p:cNvCxnSpPr>
          <p:nvPr/>
        </p:nvCxnSpPr>
        <p:spPr>
          <a:xfrm rot="16200000" flipH="1">
            <a:off x="3840180" y="3394267"/>
            <a:ext cx="802205" cy="90070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6" name="Curved Connector 135">
            <a:extLst>
              <a:ext uri="{FF2B5EF4-FFF2-40B4-BE49-F238E27FC236}">
                <a16:creationId xmlns:a16="http://schemas.microsoft.com/office/drawing/2014/main" id="{6CF41C73-BD3B-A028-7A09-3A43FAC6ECA1}"/>
              </a:ext>
            </a:extLst>
          </p:cNvPr>
          <p:cNvCxnSpPr>
            <a:cxnSpLocks/>
            <a:endCxn id="40" idx="4"/>
          </p:cNvCxnSpPr>
          <p:nvPr/>
        </p:nvCxnSpPr>
        <p:spPr>
          <a:xfrm flipV="1">
            <a:off x="4055974" y="1223082"/>
            <a:ext cx="849424" cy="68531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1" name="Curved Connector 140">
            <a:extLst>
              <a:ext uri="{FF2B5EF4-FFF2-40B4-BE49-F238E27FC236}">
                <a16:creationId xmlns:a16="http://schemas.microsoft.com/office/drawing/2014/main" id="{CAA36A1E-B684-D46D-E68A-042BDAF032CC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599842" y="2352225"/>
            <a:ext cx="364109" cy="143982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Curved Connector 144">
            <a:extLst>
              <a:ext uri="{FF2B5EF4-FFF2-40B4-BE49-F238E27FC236}">
                <a16:creationId xmlns:a16="http://schemas.microsoft.com/office/drawing/2014/main" id="{52E27FEF-51CD-4428-0EA8-9AA83AFE3019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8384486" y="2904829"/>
            <a:ext cx="579464" cy="89227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3" name="Curved Connector 152">
            <a:extLst>
              <a:ext uri="{FF2B5EF4-FFF2-40B4-BE49-F238E27FC236}">
                <a16:creationId xmlns:a16="http://schemas.microsoft.com/office/drawing/2014/main" id="{FBE51D63-B0F7-CCF7-D9D4-A3B28A180FED}"/>
              </a:ext>
            </a:extLst>
          </p:cNvPr>
          <p:cNvCxnSpPr>
            <a:cxnSpLocks/>
            <a:endCxn id="73" idx="6"/>
          </p:cNvCxnSpPr>
          <p:nvPr/>
        </p:nvCxnSpPr>
        <p:spPr>
          <a:xfrm rot="5400000">
            <a:off x="8534933" y="3838272"/>
            <a:ext cx="550849" cy="30719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D598D4E4-0AC4-89FA-C71E-DC443F8D7DC6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rot="5400000" flipH="1" flipV="1">
            <a:off x="8803907" y="1280441"/>
            <a:ext cx="116441" cy="71052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8" name="Curved Connector 177">
            <a:extLst>
              <a:ext uri="{FF2B5EF4-FFF2-40B4-BE49-F238E27FC236}">
                <a16:creationId xmlns:a16="http://schemas.microsoft.com/office/drawing/2014/main" id="{9F96613D-7831-28FC-FB70-335A4DE58EA1}"/>
              </a:ext>
            </a:extLst>
          </p:cNvPr>
          <p:cNvCxnSpPr>
            <a:cxnSpLocks/>
            <a:stCxn id="177" idx="2"/>
            <a:endCxn id="170" idx="2"/>
          </p:cNvCxnSpPr>
          <p:nvPr/>
        </p:nvCxnSpPr>
        <p:spPr>
          <a:xfrm rot="16200000" flipH="1">
            <a:off x="8831312" y="336074"/>
            <a:ext cx="105711" cy="75460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4" name="Curved Connector 183">
            <a:extLst>
              <a:ext uri="{FF2B5EF4-FFF2-40B4-BE49-F238E27FC236}">
                <a16:creationId xmlns:a16="http://schemas.microsoft.com/office/drawing/2014/main" id="{3FED1C3B-1356-4FD3-A0BE-982C3CA361B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10315" y="5058562"/>
            <a:ext cx="846906" cy="97021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6" name="Curved Connector 185">
            <a:extLst>
              <a:ext uri="{FF2B5EF4-FFF2-40B4-BE49-F238E27FC236}">
                <a16:creationId xmlns:a16="http://schemas.microsoft.com/office/drawing/2014/main" id="{3CBB55F0-A2CE-0BA7-6213-4E1EE24FF805}"/>
              </a:ext>
            </a:extLst>
          </p:cNvPr>
          <p:cNvCxnSpPr>
            <a:cxnSpLocks/>
            <a:endCxn id="112" idx="4"/>
          </p:cNvCxnSpPr>
          <p:nvPr/>
        </p:nvCxnSpPr>
        <p:spPr>
          <a:xfrm flipV="1">
            <a:off x="7983031" y="5105282"/>
            <a:ext cx="879096" cy="86184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23444</TotalTime>
  <Words>344</Words>
  <Application>Microsoft Macintosh PowerPoint</Application>
  <PresentationFormat>Widescreen</PresentationFormat>
  <Paragraphs>157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111</cp:revision>
  <dcterms:created xsi:type="dcterms:W3CDTF">2025-03-18T16:01:18Z</dcterms:created>
  <dcterms:modified xsi:type="dcterms:W3CDTF">2025-05-21T19:02:07Z</dcterms:modified>
</cp:coreProperties>
</file>

<file path=docProps/thumbnail.jpeg>
</file>